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9"/>
  </p:notesMasterIdLst>
  <p:sldIdLst>
    <p:sldId id="256" r:id="rId3"/>
    <p:sldId id="272" r:id="rId4"/>
    <p:sldId id="259" r:id="rId5"/>
    <p:sldId id="273" r:id="rId6"/>
    <p:sldId id="274" r:id="rId7"/>
    <p:sldId id="264" r:id="rId8"/>
  </p:sldIdLst>
  <p:sldSz cx="9144000" cy="5143500" type="screen16x9"/>
  <p:notesSz cx="6858000" cy="9144000"/>
  <p:embeddedFontLst>
    <p:embeddedFont>
      <p:font typeface="NanumGothic ExtraBold" panose="020B0600000101010101" charset="-127"/>
      <p:bold r:id="rId10"/>
    </p:embeddedFont>
    <p:embeddedFont>
      <p:font typeface="나눔고딕OTF" panose="020D0604000000000000" pitchFamily="34" charset="-127"/>
      <p:regular r:id="rId11"/>
      <p:bold r:id="rId12"/>
    </p:embeddedFont>
    <p:embeddedFont>
      <p:font typeface="나눔고딕OTF ExtraBold" panose="020D0904000000000000" pitchFamily="34" charset="-127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19264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1C4F82-1EEB-4038-AD86-86CCECF52BE8}" v="12" dt="2023-03-11T08:23:23.806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774" autoAdjust="0"/>
  </p:normalViewPr>
  <p:slideViewPr>
    <p:cSldViewPr snapToGrid="0">
      <p:cViewPr>
        <p:scale>
          <a:sx n="100" d="100"/>
          <a:sy n="100" d="100"/>
        </p:scale>
        <p:origin x="1380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도영" userId="2cca637f-c909-4010-ade8-44c56d6e6485" providerId="ADAL" clId="{501C4F82-1EEB-4038-AD86-86CCECF52BE8}"/>
    <pc:docChg chg="undo custSel addSld delSld modSld">
      <pc:chgData name="박도영" userId="2cca637f-c909-4010-ade8-44c56d6e6485" providerId="ADAL" clId="{501C4F82-1EEB-4038-AD86-86CCECF52BE8}" dt="2023-03-11T08:27:50.476" v="1891" actId="1076"/>
      <pc:docMkLst>
        <pc:docMk/>
      </pc:docMkLst>
      <pc:sldChg chg="modSp mod">
        <pc:chgData name="박도영" userId="2cca637f-c909-4010-ade8-44c56d6e6485" providerId="ADAL" clId="{501C4F82-1EEB-4038-AD86-86CCECF52BE8}" dt="2023-03-11T08:01:07.806" v="55" actId="2711"/>
        <pc:sldMkLst>
          <pc:docMk/>
          <pc:sldMk cId="0" sldId="256"/>
        </pc:sldMkLst>
        <pc:spChg chg="mod">
          <ac:chgData name="박도영" userId="2cca637f-c909-4010-ade8-44c56d6e6485" providerId="ADAL" clId="{501C4F82-1EEB-4038-AD86-86CCECF52BE8}" dt="2023-03-11T08:01:07.806" v="55" actId="2711"/>
          <ac:spMkLst>
            <pc:docMk/>
            <pc:sldMk cId="0" sldId="256"/>
            <ac:spMk id="100" creationId="{00000000-0000-0000-0000-000000000000}"/>
          </ac:spMkLst>
        </pc:spChg>
      </pc:sldChg>
      <pc:sldChg chg="del">
        <pc:chgData name="박도영" userId="2cca637f-c909-4010-ade8-44c56d6e6485" providerId="ADAL" clId="{501C4F82-1EEB-4038-AD86-86CCECF52BE8}" dt="2023-03-11T08:14:48.032" v="648" actId="47"/>
        <pc:sldMkLst>
          <pc:docMk/>
          <pc:sldMk cId="0" sldId="258"/>
        </pc:sldMkLst>
      </pc:sldChg>
      <pc:sldChg chg="addSp delSp modSp mod modNotesTx">
        <pc:chgData name="박도영" userId="2cca637f-c909-4010-ade8-44c56d6e6485" providerId="ADAL" clId="{501C4F82-1EEB-4038-AD86-86CCECF52BE8}" dt="2023-03-11T08:27:27.983" v="1885" actId="1076"/>
        <pc:sldMkLst>
          <pc:docMk/>
          <pc:sldMk cId="0" sldId="259"/>
        </pc:sldMkLst>
        <pc:spChg chg="add mod">
          <ac:chgData name="박도영" userId="2cca637f-c909-4010-ade8-44c56d6e6485" providerId="ADAL" clId="{501C4F82-1EEB-4038-AD86-86CCECF52BE8}" dt="2023-03-11T08:27:27.983" v="1885" actId="1076"/>
          <ac:spMkLst>
            <pc:docMk/>
            <pc:sldMk cId="0" sldId="259"/>
            <ac:spMk id="4" creationId="{A25A15DD-2B34-441F-1EA4-D584A8498FB4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24" creationId="{0EF0E96D-4508-4084-A967-6ED467C9BE50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27" creationId="{F8DD5149-E8F6-407E-A9B2-48D9D5C0D723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28" creationId="{0C6D43BD-D4DE-42FB-8B6A-EAC841932E6D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29" creationId="{7AA97CAB-0E5A-4522-927A-F1D1BB7BC658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30" creationId="{4B5F89B6-6046-4714-A78C-48227FD368D2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31" creationId="{BAD2417C-BA9C-401A-B571-516CF2CCD58F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32" creationId="{6AF13A25-A3D1-4CDA-8F35-B987204284DA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39" creationId="{E600D806-9B7B-4C6B-883C-66DF7BCBE2F3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0" creationId="{4823EF8C-8E8E-4271-BCDA-707AAC7DAAA3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1" creationId="{936DC028-CA91-45DF-A4E4-5350E7924AAF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2" creationId="{B108C048-27F1-4F8E-ADB6-EA973C3AF145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3" creationId="{A79F90EC-AEBA-4394-83B3-AE2371B25C34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4" creationId="{69E5BA46-AFF8-4B68-ABA4-88AA30EC5372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5" creationId="{DD00EA38-DB1F-48E2-AE4C-ED9AEF4733C2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6" creationId="{A32B9DC0-2E6F-42D6-B7F7-B62D607BB7A3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7" creationId="{BD9C4DBE-013B-45CB-B54F-BFDF5AF31C13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8" creationId="{5E7566AA-C165-4207-921D-26BFCD98C3E5}"/>
          </ac:spMkLst>
        </pc:spChg>
        <pc:spChg chg="del">
          <ac:chgData name="박도영" userId="2cca637f-c909-4010-ade8-44c56d6e6485" providerId="ADAL" clId="{501C4F82-1EEB-4038-AD86-86CCECF52BE8}" dt="2023-03-11T08:07:46.913" v="396" actId="478"/>
          <ac:spMkLst>
            <pc:docMk/>
            <pc:sldMk cId="0" sldId="259"/>
            <ac:spMk id="49" creationId="{1E61F619-872C-4697-843D-F0ADA2046A61}"/>
          </ac:spMkLst>
        </pc:spChg>
        <pc:spChg chg="mod">
          <ac:chgData name="박도영" userId="2cca637f-c909-4010-ade8-44c56d6e6485" providerId="ADAL" clId="{501C4F82-1EEB-4038-AD86-86CCECF52BE8}" dt="2023-03-11T08:17:54.480" v="1250" actId="20577"/>
          <ac:spMkLst>
            <pc:docMk/>
            <pc:sldMk cId="0" sldId="259"/>
            <ac:spMk id="141" creationId="{00000000-0000-0000-0000-000000000000}"/>
          </ac:spMkLst>
        </pc:spChg>
        <pc:spChg chg="mod">
          <ac:chgData name="박도영" userId="2cca637f-c909-4010-ade8-44c56d6e6485" providerId="ADAL" clId="{501C4F82-1EEB-4038-AD86-86CCECF52BE8}" dt="2023-03-11T08:18:01.556" v="1275" actId="20577"/>
          <ac:spMkLst>
            <pc:docMk/>
            <pc:sldMk cId="0" sldId="259"/>
            <ac:spMk id="142" creationId="{00000000-0000-0000-0000-000000000000}"/>
          </ac:spMkLst>
        </pc:spChg>
        <pc:spChg chg="mod">
          <ac:chgData name="박도영" userId="2cca637f-c909-4010-ade8-44c56d6e6485" providerId="ADAL" clId="{501C4F82-1EEB-4038-AD86-86CCECF52BE8}" dt="2023-03-11T08:18:11.381" v="1294" actId="20577"/>
          <ac:spMkLst>
            <pc:docMk/>
            <pc:sldMk cId="0" sldId="259"/>
            <ac:spMk id="143" creationId="{00000000-0000-0000-0000-000000000000}"/>
          </ac:spMkLst>
        </pc:spChg>
        <pc:spChg chg="mod">
          <ac:chgData name="박도영" userId="2cca637f-c909-4010-ade8-44c56d6e6485" providerId="ADAL" clId="{501C4F82-1EEB-4038-AD86-86CCECF52BE8}" dt="2023-03-11T08:13:39.137" v="518" actId="20577"/>
          <ac:spMkLst>
            <pc:docMk/>
            <pc:sldMk cId="0" sldId="259"/>
            <ac:spMk id="145" creationId="{00000000-0000-0000-0000-000000000000}"/>
          </ac:spMkLst>
        </pc:spChg>
        <pc:spChg chg="del mod">
          <ac:chgData name="박도영" userId="2cca637f-c909-4010-ade8-44c56d6e6485" providerId="ADAL" clId="{501C4F82-1EEB-4038-AD86-86CCECF52BE8}" dt="2023-03-11T08:07:43.979" v="395" actId="478"/>
          <ac:spMkLst>
            <pc:docMk/>
            <pc:sldMk cId="0" sldId="259"/>
            <ac:spMk id="147" creationId="{00000000-0000-0000-0000-000000000000}"/>
          </ac:spMkLst>
        </pc:spChg>
        <pc:grpChg chg="add mod">
          <ac:chgData name="박도영" userId="2cca637f-c909-4010-ade8-44c56d6e6485" providerId="ADAL" clId="{501C4F82-1EEB-4038-AD86-86CCECF52BE8}" dt="2023-03-11T08:12:40.583" v="459" actId="1076"/>
          <ac:grpSpMkLst>
            <pc:docMk/>
            <pc:sldMk cId="0" sldId="259"/>
            <ac:grpSpMk id="7" creationId="{948C46ED-FC9F-36C8-2AFC-EC77CC09876C}"/>
          </ac:grpSpMkLst>
        </pc:grpChg>
        <pc:picChg chg="add mod">
          <ac:chgData name="박도영" userId="2cca637f-c909-4010-ade8-44c56d6e6485" providerId="ADAL" clId="{501C4F82-1EEB-4038-AD86-86CCECF52BE8}" dt="2023-03-11T08:12:27.767" v="455" actId="164"/>
          <ac:picMkLst>
            <pc:docMk/>
            <pc:sldMk cId="0" sldId="259"/>
            <ac:picMk id="3" creationId="{D7AACE19-E2DD-4AAE-F663-F184141023AC}"/>
          </ac:picMkLst>
        </pc:picChg>
        <pc:picChg chg="add mod modCrop">
          <ac:chgData name="박도영" userId="2cca637f-c909-4010-ade8-44c56d6e6485" providerId="ADAL" clId="{501C4F82-1EEB-4038-AD86-86CCECF52BE8}" dt="2023-03-11T08:12:27.767" v="455" actId="164"/>
          <ac:picMkLst>
            <pc:docMk/>
            <pc:sldMk cId="0" sldId="259"/>
            <ac:picMk id="6" creationId="{79F42DD2-9E22-C268-9B96-FB2CDBBB78F1}"/>
          </ac:picMkLst>
        </pc:picChg>
      </pc:sldChg>
      <pc:sldChg chg="del">
        <pc:chgData name="박도영" userId="2cca637f-c909-4010-ade8-44c56d6e6485" providerId="ADAL" clId="{501C4F82-1EEB-4038-AD86-86CCECF52BE8}" dt="2023-03-11T08:22:51.938" v="1656" actId="47"/>
        <pc:sldMkLst>
          <pc:docMk/>
          <pc:sldMk cId="0" sldId="260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0" sldId="261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946767206" sldId="265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94921300" sldId="266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1838371992" sldId="267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3062688830" sldId="268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781047656" sldId="269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2769535156" sldId="270"/>
        </pc:sldMkLst>
      </pc:sldChg>
      <pc:sldChg chg="del">
        <pc:chgData name="박도영" userId="2cca637f-c909-4010-ade8-44c56d6e6485" providerId="ADAL" clId="{501C4F82-1EEB-4038-AD86-86CCECF52BE8}" dt="2023-03-11T08:26:17.321" v="1852" actId="47"/>
        <pc:sldMkLst>
          <pc:docMk/>
          <pc:sldMk cId="2740457751" sldId="271"/>
        </pc:sldMkLst>
      </pc:sldChg>
      <pc:sldChg chg="addSp delSp modSp add mod">
        <pc:chgData name="박도영" userId="2cca637f-c909-4010-ade8-44c56d6e6485" providerId="ADAL" clId="{501C4F82-1EEB-4038-AD86-86CCECF52BE8}" dt="2023-03-11T08:27:13.254" v="1884" actId="20577"/>
        <pc:sldMkLst>
          <pc:docMk/>
          <pc:sldMk cId="1603356986" sldId="272"/>
        </pc:sldMkLst>
        <pc:spChg chg="add mod">
          <ac:chgData name="박도영" userId="2cca637f-c909-4010-ade8-44c56d6e6485" providerId="ADAL" clId="{501C4F82-1EEB-4038-AD86-86CCECF52BE8}" dt="2023-03-11T08:02:08.166" v="64"/>
          <ac:spMkLst>
            <pc:docMk/>
            <pc:sldMk cId="1603356986" sldId="272"/>
            <ac:spMk id="4" creationId="{263F384D-E4E1-6EF2-1C27-3BF1A29D8672}"/>
          </ac:spMkLst>
        </pc:spChg>
        <pc:spChg chg="add mod">
          <ac:chgData name="박도영" userId="2cca637f-c909-4010-ade8-44c56d6e6485" providerId="ADAL" clId="{501C4F82-1EEB-4038-AD86-86CCECF52BE8}" dt="2023-03-11T08:14:29.697" v="630" actId="1076"/>
          <ac:spMkLst>
            <pc:docMk/>
            <pc:sldMk cId="1603356986" sldId="272"/>
            <ac:spMk id="5" creationId="{2787A08A-0915-51CD-FDC6-580E814AB070}"/>
          </ac:spMkLst>
        </pc:spChg>
        <pc:spChg chg="add mod">
          <ac:chgData name="박도영" userId="2cca637f-c909-4010-ade8-44c56d6e6485" providerId="ADAL" clId="{501C4F82-1EEB-4038-AD86-86CCECF52BE8}" dt="2023-03-11T08:27:13.254" v="1884" actId="20577"/>
          <ac:spMkLst>
            <pc:docMk/>
            <pc:sldMk cId="1603356986" sldId="272"/>
            <ac:spMk id="6" creationId="{E6A8F763-F4E2-0082-7265-32208F03671E}"/>
          </ac:spMkLst>
        </pc:spChg>
        <pc:spChg chg="del">
          <ac:chgData name="박도영" userId="2cca637f-c909-4010-ade8-44c56d6e6485" providerId="ADAL" clId="{501C4F82-1EEB-4038-AD86-86CCECF52BE8}" dt="2023-03-11T08:01:24.635" v="56" actId="478"/>
          <ac:spMkLst>
            <pc:docMk/>
            <pc:sldMk cId="1603356986" sldId="272"/>
            <ac:spMk id="100" creationId="{00000000-0000-0000-0000-000000000000}"/>
          </ac:spMkLst>
        </pc:spChg>
        <pc:picChg chg="add mod">
          <ac:chgData name="박도영" userId="2cca637f-c909-4010-ade8-44c56d6e6485" providerId="ADAL" clId="{501C4F82-1EEB-4038-AD86-86CCECF52BE8}" dt="2023-03-11T08:14:27.061" v="629" actId="1076"/>
          <ac:picMkLst>
            <pc:docMk/>
            <pc:sldMk cId="1603356986" sldId="272"/>
            <ac:picMk id="3" creationId="{E9E3B0B2-931D-6D0B-E05C-9A7873396409}"/>
          </ac:picMkLst>
        </pc:picChg>
      </pc:sldChg>
      <pc:sldChg chg="addSp delSp modSp add mod modNotesTx">
        <pc:chgData name="박도영" userId="2cca637f-c909-4010-ade8-44c56d6e6485" providerId="ADAL" clId="{501C4F82-1EEB-4038-AD86-86CCECF52BE8}" dt="2023-03-11T08:27:50.476" v="1891" actId="1076"/>
        <pc:sldMkLst>
          <pc:docMk/>
          <pc:sldMk cId="1973506084" sldId="273"/>
        </pc:sldMkLst>
        <pc:spChg chg="add mod">
          <ac:chgData name="박도영" userId="2cca637f-c909-4010-ade8-44c56d6e6485" providerId="ADAL" clId="{501C4F82-1EEB-4038-AD86-86CCECF52BE8}" dt="2023-03-11T08:18:30.476" v="1298" actId="207"/>
          <ac:spMkLst>
            <pc:docMk/>
            <pc:sldMk cId="1973506084" sldId="273"/>
            <ac:spMk id="2" creationId="{740276FA-A3F7-9DAF-636C-C78599EB8257}"/>
          </ac:spMkLst>
        </pc:spChg>
        <pc:spChg chg="mod">
          <ac:chgData name="박도영" userId="2cca637f-c909-4010-ade8-44c56d6e6485" providerId="ADAL" clId="{501C4F82-1EEB-4038-AD86-86CCECF52BE8}" dt="2023-03-11T08:27:50.476" v="1891" actId="1076"/>
          <ac:spMkLst>
            <pc:docMk/>
            <pc:sldMk cId="1973506084" sldId="273"/>
            <ac:spMk id="4" creationId="{A25A15DD-2B34-441F-1EA4-D584A8498FB4}"/>
          </ac:spMkLst>
        </pc:spChg>
        <pc:spChg chg="add mod">
          <ac:chgData name="박도영" userId="2cca637f-c909-4010-ade8-44c56d6e6485" providerId="ADAL" clId="{501C4F82-1EEB-4038-AD86-86CCECF52BE8}" dt="2023-03-11T08:18:27.040" v="1297" actId="207"/>
          <ac:spMkLst>
            <pc:docMk/>
            <pc:sldMk cId="1973506084" sldId="273"/>
            <ac:spMk id="5" creationId="{F271BD29-A461-2CC3-60CE-DFD57780BC86}"/>
          </ac:spMkLst>
        </pc:spChg>
        <pc:spChg chg="add mod">
          <ac:chgData name="박도영" userId="2cca637f-c909-4010-ade8-44c56d6e6485" providerId="ADAL" clId="{501C4F82-1EEB-4038-AD86-86CCECF52BE8}" dt="2023-03-11T08:18:21.299" v="1296"/>
          <ac:spMkLst>
            <pc:docMk/>
            <pc:sldMk cId="1973506084" sldId="273"/>
            <ac:spMk id="8" creationId="{BE28A2B6-0213-161D-E03C-B853DBFE43AB}"/>
          </ac:spMkLst>
        </pc:spChg>
        <pc:spChg chg="add del mod">
          <ac:chgData name="박도영" userId="2cca637f-c909-4010-ade8-44c56d6e6485" providerId="ADAL" clId="{501C4F82-1EEB-4038-AD86-86CCECF52BE8}" dt="2023-03-11T08:21:26.980" v="1632" actId="478"/>
          <ac:spMkLst>
            <pc:docMk/>
            <pc:sldMk cId="1973506084" sldId="273"/>
            <ac:spMk id="9" creationId="{126D91A6-6F9B-3226-A276-48E5D0EE6495}"/>
          </ac:spMkLst>
        </pc:spChg>
        <pc:spChg chg="add del mod">
          <ac:chgData name="박도영" userId="2cca637f-c909-4010-ade8-44c56d6e6485" providerId="ADAL" clId="{501C4F82-1EEB-4038-AD86-86CCECF52BE8}" dt="2023-03-11T08:21:26.980" v="1632" actId="478"/>
          <ac:spMkLst>
            <pc:docMk/>
            <pc:sldMk cId="1973506084" sldId="273"/>
            <ac:spMk id="10" creationId="{5FD65891-D286-F458-0D05-1CD1505CC7A1}"/>
          </ac:spMkLst>
        </pc:spChg>
        <pc:spChg chg="add del mod">
          <ac:chgData name="박도영" userId="2cca637f-c909-4010-ade8-44c56d6e6485" providerId="ADAL" clId="{501C4F82-1EEB-4038-AD86-86CCECF52BE8}" dt="2023-03-11T08:21:26.980" v="1632" actId="478"/>
          <ac:spMkLst>
            <pc:docMk/>
            <pc:sldMk cId="1973506084" sldId="273"/>
            <ac:spMk id="11" creationId="{4BDEDB21-2B07-04D7-FFB2-DB02848634AC}"/>
          </ac:spMkLst>
        </pc:spChg>
        <pc:spChg chg="del">
          <ac:chgData name="박도영" userId="2cca637f-c909-4010-ade8-44c56d6e6485" providerId="ADAL" clId="{501C4F82-1EEB-4038-AD86-86CCECF52BE8}" dt="2023-03-11T08:18:20.821" v="1295" actId="478"/>
          <ac:spMkLst>
            <pc:docMk/>
            <pc:sldMk cId="1973506084" sldId="273"/>
            <ac:spMk id="141" creationId="{00000000-0000-0000-0000-000000000000}"/>
          </ac:spMkLst>
        </pc:spChg>
        <pc:spChg chg="del">
          <ac:chgData name="박도영" userId="2cca637f-c909-4010-ade8-44c56d6e6485" providerId="ADAL" clId="{501C4F82-1EEB-4038-AD86-86CCECF52BE8}" dt="2023-03-11T08:18:20.821" v="1295" actId="478"/>
          <ac:spMkLst>
            <pc:docMk/>
            <pc:sldMk cId="1973506084" sldId="273"/>
            <ac:spMk id="142" creationId="{00000000-0000-0000-0000-000000000000}"/>
          </ac:spMkLst>
        </pc:spChg>
        <pc:spChg chg="del">
          <ac:chgData name="박도영" userId="2cca637f-c909-4010-ade8-44c56d6e6485" providerId="ADAL" clId="{501C4F82-1EEB-4038-AD86-86CCECF52BE8}" dt="2023-03-11T08:18:20.821" v="1295" actId="478"/>
          <ac:spMkLst>
            <pc:docMk/>
            <pc:sldMk cId="1973506084" sldId="273"/>
            <ac:spMk id="143" creationId="{00000000-0000-0000-0000-000000000000}"/>
          </ac:spMkLst>
        </pc:spChg>
        <pc:spChg chg="mod">
          <ac:chgData name="박도영" userId="2cca637f-c909-4010-ade8-44c56d6e6485" providerId="ADAL" clId="{501C4F82-1EEB-4038-AD86-86CCECF52BE8}" dt="2023-03-11T08:18:36.113" v="1330" actId="20577"/>
          <ac:spMkLst>
            <pc:docMk/>
            <pc:sldMk cId="1973506084" sldId="273"/>
            <ac:spMk id="145" creationId="{00000000-0000-0000-0000-000000000000}"/>
          </ac:spMkLst>
        </pc:spChg>
        <pc:grpChg chg="del mod">
          <ac:chgData name="박도영" userId="2cca637f-c909-4010-ade8-44c56d6e6485" providerId="ADAL" clId="{501C4F82-1EEB-4038-AD86-86CCECF52BE8}" dt="2023-03-11T08:20:56.643" v="1627" actId="478"/>
          <ac:grpSpMkLst>
            <pc:docMk/>
            <pc:sldMk cId="1973506084" sldId="273"/>
            <ac:grpSpMk id="7" creationId="{948C46ED-FC9F-36C8-2AFC-EC77CC09876C}"/>
          </ac:grpSpMkLst>
        </pc:grpChg>
        <pc:picChg chg="mod">
          <ac:chgData name="박도영" userId="2cca637f-c909-4010-ade8-44c56d6e6485" providerId="ADAL" clId="{501C4F82-1EEB-4038-AD86-86CCECF52BE8}" dt="2023-03-11T08:27:50.132" v="1890" actId="1076"/>
          <ac:picMkLst>
            <pc:docMk/>
            <pc:sldMk cId="1973506084" sldId="273"/>
            <ac:picMk id="140" creationId="{00000000-0000-0000-0000-000000000000}"/>
          </ac:picMkLst>
        </pc:picChg>
      </pc:sldChg>
      <pc:sldChg chg="addSp delSp modSp add mod">
        <pc:chgData name="박도영" userId="2cca637f-c909-4010-ade8-44c56d6e6485" providerId="ADAL" clId="{501C4F82-1EEB-4038-AD86-86CCECF52BE8}" dt="2023-03-11T08:26:38.989" v="1859" actId="20577"/>
        <pc:sldMkLst>
          <pc:docMk/>
          <pc:sldMk cId="3729037984" sldId="274"/>
        </pc:sldMkLst>
        <pc:spChg chg="mod">
          <ac:chgData name="박도영" userId="2cca637f-c909-4010-ade8-44c56d6e6485" providerId="ADAL" clId="{501C4F82-1EEB-4038-AD86-86CCECF52BE8}" dt="2023-03-11T08:23:09.982" v="1660" actId="207"/>
          <ac:spMkLst>
            <pc:docMk/>
            <pc:sldMk cId="3729037984" sldId="274"/>
            <ac:spMk id="2" creationId="{740276FA-A3F7-9DAF-636C-C78599EB8257}"/>
          </ac:spMkLst>
        </pc:spChg>
        <pc:spChg chg="add mod">
          <ac:chgData name="박도영" userId="2cca637f-c909-4010-ade8-44c56d6e6485" providerId="ADAL" clId="{501C4F82-1EEB-4038-AD86-86CCECF52BE8}" dt="2023-03-11T08:26:38.989" v="1859" actId="20577"/>
          <ac:spMkLst>
            <pc:docMk/>
            <pc:sldMk cId="3729037984" sldId="274"/>
            <ac:spMk id="3" creationId="{77C729A9-AA0E-3B1A-D0D3-3A1DF6FD9357}"/>
          </ac:spMkLst>
        </pc:spChg>
        <pc:spChg chg="del">
          <ac:chgData name="박도영" userId="2cca637f-c909-4010-ade8-44c56d6e6485" providerId="ADAL" clId="{501C4F82-1EEB-4038-AD86-86CCECF52BE8}" dt="2023-03-11T08:23:16.115" v="1676" actId="478"/>
          <ac:spMkLst>
            <pc:docMk/>
            <pc:sldMk cId="3729037984" sldId="274"/>
            <ac:spMk id="4" creationId="{A25A15DD-2B34-441F-1EA4-D584A8498FB4}"/>
          </ac:spMkLst>
        </pc:spChg>
        <pc:spChg chg="mod">
          <ac:chgData name="박도영" userId="2cca637f-c909-4010-ade8-44c56d6e6485" providerId="ADAL" clId="{501C4F82-1EEB-4038-AD86-86CCECF52BE8}" dt="2023-03-11T08:23:09.982" v="1660" actId="207"/>
          <ac:spMkLst>
            <pc:docMk/>
            <pc:sldMk cId="3729037984" sldId="274"/>
            <ac:spMk id="5" creationId="{F271BD29-A461-2CC3-60CE-DFD57780BC86}"/>
          </ac:spMkLst>
        </pc:spChg>
        <pc:spChg chg="mod">
          <ac:chgData name="박도영" userId="2cca637f-c909-4010-ade8-44c56d6e6485" providerId="ADAL" clId="{501C4F82-1EEB-4038-AD86-86CCECF52BE8}" dt="2023-03-11T08:23:03.005" v="1659" actId="207"/>
          <ac:spMkLst>
            <pc:docMk/>
            <pc:sldMk cId="3729037984" sldId="274"/>
            <ac:spMk id="8" creationId="{BE28A2B6-0213-161D-E03C-B853DBFE43AB}"/>
          </ac:spMkLst>
        </pc:spChg>
        <pc:spChg chg="mod">
          <ac:chgData name="박도영" userId="2cca637f-c909-4010-ade8-44c56d6e6485" providerId="ADAL" clId="{501C4F82-1EEB-4038-AD86-86CCECF52BE8}" dt="2023-03-11T08:23:14.591" v="1675" actId="20577"/>
          <ac:spMkLst>
            <pc:docMk/>
            <pc:sldMk cId="3729037984" sldId="274"/>
            <ac:spMk id="145" creationId="{00000000-0000-0000-0000-000000000000}"/>
          </ac:spMkLst>
        </pc:spChg>
        <pc:picChg chg="add mod">
          <ac:chgData name="박도영" userId="2cca637f-c909-4010-ade8-44c56d6e6485" providerId="ADAL" clId="{501C4F82-1EEB-4038-AD86-86CCECF52BE8}" dt="2023-03-11T08:26:00.806" v="1850" actId="1076"/>
          <ac:picMkLst>
            <pc:docMk/>
            <pc:sldMk cId="3729037984" sldId="274"/>
            <ac:picMk id="7" creationId="{6C9ADB3F-89EA-2059-DA67-93FA66BBD819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448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dirty="0"/>
              <a:t>선정 이유</a:t>
            </a:r>
            <a:r>
              <a:rPr lang="en-US" altLang="ko-KR" dirty="0"/>
              <a:t>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dirty="0"/>
              <a:t>자율주행 전반적인 내용에 대해 꽤 </a:t>
            </a:r>
            <a:r>
              <a:rPr lang="ko-KR" altLang="en-US" dirty="0" err="1"/>
              <a:t>심도있게</a:t>
            </a:r>
            <a:r>
              <a:rPr lang="ko-KR" altLang="en-US" dirty="0"/>
              <a:t> 다루고 있음</a:t>
            </a:r>
            <a:r>
              <a:rPr lang="en-US" altLang="ko-KR" dirty="0"/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dirty="0"/>
              <a:t>실습환경이 </a:t>
            </a:r>
            <a:r>
              <a:rPr lang="ko-KR" altLang="en-US" dirty="0" err="1"/>
              <a:t>구성되어있지</a:t>
            </a:r>
            <a:r>
              <a:rPr lang="ko-KR" altLang="en-US" dirty="0"/>
              <a:t> 않지만</a:t>
            </a:r>
            <a:r>
              <a:rPr lang="en-US" altLang="ko-KR" dirty="0"/>
              <a:t>, </a:t>
            </a:r>
            <a:r>
              <a:rPr lang="ko-KR" altLang="en-US" dirty="0"/>
              <a:t>기초 이론부터 차근차근 공부하는 것에 전원 동의하여 선정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8402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06608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49" y="2710050"/>
            <a:ext cx="6510856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CUAI </a:t>
            </a:r>
            <a:r>
              <a:rPr lang="en-US" alt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6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기 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자율주행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모빌리티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스터디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202</a:t>
            </a:r>
            <a:r>
              <a:rPr lang="en-US" altLang="ko" sz="14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3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.03.</a:t>
            </a:r>
            <a:r>
              <a:rPr lang="en-US" altLang="ko" b="1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14</a:t>
            </a:r>
            <a:endParaRPr sz="14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발표자 : 박도영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사람, 실내, 노트북, 사람들이(가) 표시된 사진&#10;&#10;자동 생성된 설명">
            <a:extLst>
              <a:ext uri="{FF2B5EF4-FFF2-40B4-BE49-F238E27FC236}">
                <a16:creationId xmlns:a16="http://schemas.microsoft.com/office/drawing/2014/main" id="{E9E3B0B2-931D-6D0B-E05C-9A7873396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165" y="1055550"/>
            <a:ext cx="4885210" cy="3667300"/>
          </a:xfrm>
          <a:prstGeom prst="rect">
            <a:avLst/>
          </a:prstGeom>
        </p:spPr>
      </p:pic>
      <p:sp>
        <p:nvSpPr>
          <p:cNvPr id="4" name="Google Shape;66;p14">
            <a:extLst>
              <a:ext uri="{FF2B5EF4-FFF2-40B4-BE49-F238E27FC236}">
                <a16:creationId xmlns:a16="http://schemas.microsoft.com/office/drawing/2014/main" id="{263F384D-E4E1-6EF2-1C27-3BF1A29D8672}"/>
              </a:ext>
            </a:extLst>
          </p:cNvPr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>
            <a:extLst>
              <a:ext uri="{FF2B5EF4-FFF2-40B4-BE49-F238E27FC236}">
                <a16:creationId xmlns:a16="http://schemas.microsoft.com/office/drawing/2014/main" id="{2787A08A-0915-51CD-FDC6-580E814AB070}"/>
              </a:ext>
            </a:extLst>
          </p:cNvPr>
          <p:cNvSpPr txBox="1"/>
          <p:nvPr/>
        </p:nvSpPr>
        <p:spPr>
          <a:xfrm>
            <a:off x="6535874" y="971943"/>
            <a:ext cx="2282100" cy="1877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기계</a:t>
            </a:r>
            <a:r>
              <a:rPr lang="en-US" altLang="ko-KR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19 </a:t>
            </a:r>
            <a:r>
              <a:rPr lang="ko-KR" altLang="en-US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김우엽</a:t>
            </a:r>
            <a:endParaRPr lang="en-US" altLang="ko-KR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기계</a:t>
            </a:r>
            <a:r>
              <a:rPr lang="en-US" altLang="ko-KR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19 </a:t>
            </a: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박도영</a:t>
            </a:r>
            <a:endParaRPr lang="en-US" altLang="ko-KR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19 </a:t>
            </a: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이하윤</a:t>
            </a:r>
            <a:endParaRPr lang="en-US" altLang="ko-KR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20 </a:t>
            </a: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강민기</a:t>
            </a:r>
            <a:endParaRPr lang="en-US" altLang="ko-KR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에시공</a:t>
            </a:r>
            <a:r>
              <a:rPr lang="en-US" altLang="ko-KR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16 </a:t>
            </a:r>
            <a:r>
              <a:rPr lang="ko-KR" alt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김지호 </a:t>
            </a:r>
            <a:endParaRPr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6" name="Google Shape;147;p28">
            <a:extLst>
              <a:ext uri="{FF2B5EF4-FFF2-40B4-BE49-F238E27FC236}">
                <a16:creationId xmlns:a16="http://schemas.microsoft.com/office/drawing/2014/main" id="{E6A8F763-F4E2-0082-7265-32208F03671E}"/>
              </a:ext>
            </a:extLst>
          </p:cNvPr>
          <p:cNvSpPr txBox="1"/>
          <p:nvPr/>
        </p:nvSpPr>
        <p:spPr>
          <a:xfrm>
            <a:off x="1433315" y="7811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3/7, 3/8 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스터디 컨텐츠 선정 및 진행방향 논의</a:t>
            </a:r>
            <a:endParaRPr lang="en-US" altLang="ko-KR" sz="1100" b="0" i="0" dirty="0">
              <a:solidFill>
                <a:srgbClr val="000000"/>
              </a:solidFill>
              <a:effectLst/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3356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컨텐츠 </a:t>
            </a:r>
            <a:r>
              <a:rPr lang="ko-KR" altLang="en-US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</a:t>
            </a:r>
            <a:endParaRPr sz="1000" b="0" i="0" u="none" strike="noStrike" cap="none" dirty="0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진행방향 논의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차주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4" y="306875"/>
            <a:ext cx="235657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컨텐츠 선정 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147;p28">
            <a:extLst>
              <a:ext uri="{FF2B5EF4-FFF2-40B4-BE49-F238E27FC236}">
                <a16:creationId xmlns:a16="http://schemas.microsoft.com/office/drawing/2014/main" id="{A25A15DD-2B34-441F-1EA4-D584A8498FB4}"/>
              </a:ext>
            </a:extLst>
          </p:cNvPr>
          <p:cNvSpPr txBox="1"/>
          <p:nvPr/>
        </p:nvSpPr>
        <p:spPr>
          <a:xfrm>
            <a:off x="1556474" y="1108480"/>
            <a:ext cx="589842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K-MOOC “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자율주행 인공지능 시스템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“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강좌 선정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48C46ED-FC9F-36C8-2AFC-EC77CC09876C}"/>
              </a:ext>
            </a:extLst>
          </p:cNvPr>
          <p:cNvGrpSpPr/>
          <p:nvPr/>
        </p:nvGrpSpPr>
        <p:grpSpPr>
          <a:xfrm>
            <a:off x="1645374" y="1478318"/>
            <a:ext cx="7104926" cy="2871357"/>
            <a:chOff x="1613624" y="1331136"/>
            <a:chExt cx="8406688" cy="339744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7AACE19-E2DD-4AAE-F663-F18414102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13624" y="1332404"/>
              <a:ext cx="6546850" cy="3396178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9F42DD2-9E22-C268-9B96-FB2CDBBB7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3795"/>
            <a:stretch/>
          </p:blipFill>
          <p:spPr>
            <a:xfrm>
              <a:off x="8160474" y="1331136"/>
              <a:ext cx="1859838" cy="33974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235657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진행방향 논의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147;p28">
            <a:extLst>
              <a:ext uri="{FF2B5EF4-FFF2-40B4-BE49-F238E27FC236}">
                <a16:creationId xmlns:a16="http://schemas.microsoft.com/office/drawing/2014/main" id="{A25A15DD-2B34-441F-1EA4-D584A8498FB4}"/>
              </a:ext>
            </a:extLst>
          </p:cNvPr>
          <p:cNvSpPr txBox="1"/>
          <p:nvPr/>
        </p:nvSpPr>
        <p:spPr>
          <a:xfrm>
            <a:off x="1478824" y="1863879"/>
            <a:ext cx="5898426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매주 월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8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시 대면 스터디 진행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0" i="0" dirty="0">
              <a:solidFill>
                <a:srgbClr val="000000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한 주에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1~2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강정도 학습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주당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2~3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명정도 관련 논문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,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추가 내용 공부 등 심화내용 발제</a:t>
            </a:r>
            <a:endParaRPr lang="en-US" altLang="ko-KR" sz="1600" b="0" i="0" dirty="0">
              <a:solidFill>
                <a:srgbClr val="000000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" name="Google Shape;141;p28">
            <a:extLst>
              <a:ext uri="{FF2B5EF4-FFF2-40B4-BE49-F238E27FC236}">
                <a16:creationId xmlns:a16="http://schemas.microsoft.com/office/drawing/2014/main" id="{740276FA-A3F7-9DAF-636C-C78599EB8257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컨텐츠 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142;p28">
            <a:extLst>
              <a:ext uri="{FF2B5EF4-FFF2-40B4-BE49-F238E27FC236}">
                <a16:creationId xmlns:a16="http://schemas.microsoft.com/office/drawing/2014/main" id="{F271BD29-A461-2CC3-60CE-DFD57780BC86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진행방향 논의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143;p28">
            <a:extLst>
              <a:ext uri="{FF2B5EF4-FFF2-40B4-BE49-F238E27FC236}">
                <a16:creationId xmlns:a16="http://schemas.microsoft.com/office/drawing/2014/main" id="{BE28A2B6-0213-161D-E03C-B853DBFE43AB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차주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7350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235657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차주 계획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141;p28">
            <a:extLst>
              <a:ext uri="{FF2B5EF4-FFF2-40B4-BE49-F238E27FC236}">
                <a16:creationId xmlns:a16="http://schemas.microsoft.com/office/drawing/2014/main" id="{740276FA-A3F7-9DAF-636C-C78599EB8257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2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컨텐츠 </a:t>
            </a:r>
            <a:r>
              <a:rPr lang="ko-KR" altLang="en-US" sz="1000" dirty="0">
                <a:solidFill>
                  <a:schemeClr val="bg2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</a:t>
            </a:r>
            <a:endParaRPr sz="1000" b="0" i="0" u="none" strike="noStrike" cap="none" dirty="0">
              <a:solidFill>
                <a:schemeClr val="bg2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142;p28">
            <a:extLst>
              <a:ext uri="{FF2B5EF4-FFF2-40B4-BE49-F238E27FC236}">
                <a16:creationId xmlns:a16="http://schemas.microsoft.com/office/drawing/2014/main" id="{F271BD29-A461-2CC3-60CE-DFD57780BC86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2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진행방향 논의</a:t>
            </a:r>
            <a:endParaRPr sz="1000" b="0" i="0" u="none" strike="noStrike" cap="none" dirty="0">
              <a:solidFill>
                <a:schemeClr val="bg2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143;p28">
            <a:extLst>
              <a:ext uri="{FF2B5EF4-FFF2-40B4-BE49-F238E27FC236}">
                <a16:creationId xmlns:a16="http://schemas.microsoft.com/office/drawing/2014/main" id="{BE28A2B6-0213-161D-E03C-B853DBFE43AB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차주 계획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147;p28">
            <a:extLst>
              <a:ext uri="{FF2B5EF4-FFF2-40B4-BE49-F238E27FC236}">
                <a16:creationId xmlns:a16="http://schemas.microsoft.com/office/drawing/2014/main" id="{77C729A9-AA0E-3B1A-D0D3-3A1DF6FD9357}"/>
              </a:ext>
            </a:extLst>
          </p:cNvPr>
          <p:cNvSpPr txBox="1"/>
          <p:nvPr/>
        </p:nvSpPr>
        <p:spPr>
          <a:xfrm>
            <a:off x="4476024" y="2444975"/>
            <a:ext cx="5898426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~3/20(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월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),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4-1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강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transfer learning</a:t>
            </a:r>
            <a:r>
              <a:rPr lang="ko-KR" altLang="en-US" sz="1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까지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학습</a:t>
            </a:r>
            <a:endParaRPr lang="en-US" altLang="ko-KR" sz="1600" b="0" i="0" dirty="0">
              <a:solidFill>
                <a:srgbClr val="000000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0" i="0" dirty="0">
              <a:solidFill>
                <a:srgbClr val="000000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하윤</a:t>
            </a:r>
            <a:r>
              <a:rPr lang="en-US" altLang="ko-KR" sz="1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, </a:t>
            </a:r>
            <a:r>
              <a:rPr lang="ko-KR" altLang="en-US" sz="16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민기 관련 심화내용 발제</a:t>
            </a:r>
            <a:endParaRPr lang="en-US" altLang="ko-KR" sz="1600" b="0" i="0" dirty="0">
              <a:solidFill>
                <a:srgbClr val="000000"/>
              </a:solidFill>
              <a:effectLst/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C9ADB3F-89EA-2059-DA67-93FA66BBD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747" y="890876"/>
            <a:ext cx="2538203" cy="40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37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146</Words>
  <Application>Microsoft Office PowerPoint</Application>
  <PresentationFormat>화면 슬라이드 쇼(16:9)</PresentationFormat>
  <Paragraphs>41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NanumGothic ExtraBold</vt:lpstr>
      <vt:lpstr>Arial</vt:lpstr>
      <vt:lpstr>나눔고딕OTF ExtraBold</vt:lpstr>
      <vt:lpstr>나눔고딕OTF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2</cp:revision>
  <dcterms:modified xsi:type="dcterms:W3CDTF">2023-03-11T08:27:56Z</dcterms:modified>
</cp:coreProperties>
</file>